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99" d="100"/>
          <a:sy n="99" d="100"/>
        </p:scale>
        <p:origin x="-71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234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597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0763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1849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514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0820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681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1912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536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32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06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79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264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4164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522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60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569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11/30/2015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11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Got Milk?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It’s Good for You – Unless It’s Contaminated</a:t>
            </a:r>
          </a:p>
        </p:txBody>
      </p:sp>
    </p:spTree>
    <p:extLst>
      <p:ext uri="{BB962C8B-B14F-4D97-AF65-F5344CB8AC3E}">
        <p14:creationId xmlns:p14="http://schemas.microsoft.com/office/powerpoint/2010/main" val="60905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</a:t>
            </a:r>
            <a:r>
              <a:rPr lang="en-US" dirty="0"/>
              <a:t>companies in the United States use Chinese suppliers in the sourcing of raw materials and manufacturing of products</a:t>
            </a:r>
            <a:r>
              <a:rPr lang="en-US"/>
              <a:t>. </a:t>
            </a:r>
            <a:r>
              <a:rPr lang="en-US" smtClean="0"/>
              <a:t>Research </a:t>
            </a:r>
            <a:r>
              <a:rPr lang="en-US" dirty="0"/>
              <a:t>the Internet and find three examples of recent issues for U.S. companies because of Chinese products.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will happen in the long run as companies use Chinese suppliers?</a:t>
            </a:r>
          </a:p>
        </p:txBody>
      </p:sp>
    </p:spTree>
    <p:extLst>
      <p:ext uri="{BB962C8B-B14F-4D97-AF65-F5344CB8AC3E}">
        <p14:creationId xmlns:p14="http://schemas.microsoft.com/office/powerpoint/2010/main" val="332387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Burgeoning Milk Business in China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Factory workers leave the cities to become milk farmers</a:t>
            </a:r>
          </a:p>
          <a:p>
            <a:r>
              <a:rPr lang="en-US" dirty="0" smtClean="0"/>
              <a:t>Growing milk market</a:t>
            </a:r>
          </a:p>
          <a:p>
            <a:pPr lvl="1"/>
            <a:r>
              <a:rPr lang="en-US" dirty="0" smtClean="0"/>
              <a:t>25 million tons of milk annually</a:t>
            </a:r>
          </a:p>
          <a:p>
            <a:r>
              <a:rPr lang="en-US" dirty="0" smtClean="0"/>
              <a:t>Expanded production into new areas</a:t>
            </a:r>
          </a:p>
          <a:p>
            <a:r>
              <a:rPr lang="en-US" dirty="0" smtClean="0"/>
              <a:t>More competitors all along the milk supply chain</a:t>
            </a:r>
          </a:p>
          <a:p>
            <a:pPr lvl="1"/>
            <a:r>
              <a:rPr lang="en-US" dirty="0" smtClean="0"/>
              <a:t>Farmers</a:t>
            </a:r>
          </a:p>
          <a:p>
            <a:pPr lvl="1"/>
            <a:r>
              <a:rPr lang="en-US" dirty="0" smtClean="0"/>
              <a:t>Middlemen</a:t>
            </a:r>
          </a:p>
          <a:p>
            <a:pPr lvl="1"/>
            <a:r>
              <a:rPr lang="en-US" dirty="0" smtClean="0"/>
              <a:t>Distributors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73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If it’s not </a:t>
            </a:r>
            <a:r>
              <a:rPr lang="en-US" dirty="0" err="1" smtClean="0"/>
              <a:t>Mela</a:t>
            </a:r>
            <a:r>
              <a:rPr lang="en-US" dirty="0" smtClean="0"/>
              <a:t>-yours, it must be Melamine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Chemical additive Melamine found in milk products</a:t>
            </a:r>
          </a:p>
          <a:p>
            <a:pPr lvl="1"/>
            <a:r>
              <a:rPr lang="en-US" dirty="0" smtClean="0"/>
              <a:t>Used in plastic manufacturing</a:t>
            </a:r>
          </a:p>
          <a:p>
            <a:pPr lvl="1"/>
            <a:r>
              <a:rPr lang="en-US" dirty="0" smtClean="0"/>
              <a:t>Causes major kidney problems, particularly in infants</a:t>
            </a:r>
          </a:p>
          <a:p>
            <a:r>
              <a:rPr lang="en-US" dirty="0" smtClean="0"/>
              <a:t>At least 4 deaths and 53,000 severely ill children</a:t>
            </a:r>
          </a:p>
          <a:p>
            <a:r>
              <a:rPr lang="en-US" dirty="0" smtClean="0"/>
              <a:t>More than 20 countries pulled Chinese milk products off shelves</a:t>
            </a:r>
          </a:p>
          <a:p>
            <a:pPr lvl="1"/>
            <a:r>
              <a:rPr lang="en-US" dirty="0" smtClean="0"/>
              <a:t>France, India, South Korea and others</a:t>
            </a:r>
          </a:p>
          <a:p>
            <a:r>
              <a:rPr lang="en-US" dirty="0" smtClean="0"/>
              <a:t>Milk farmers had to use or destroy their product</a:t>
            </a:r>
          </a:p>
        </p:txBody>
      </p:sp>
    </p:spTree>
    <p:extLst>
      <p:ext uri="{BB962C8B-B14F-4D97-AF65-F5344CB8AC3E}">
        <p14:creationId xmlns:p14="http://schemas.microsoft.com/office/powerpoint/2010/main" val="23272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Melamine?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Increases protein readings in milk</a:t>
            </a:r>
          </a:p>
          <a:p>
            <a:pPr lvl="1"/>
            <a:r>
              <a:rPr lang="en-US" dirty="0" smtClean="0"/>
              <a:t>Fetches higher prices</a:t>
            </a:r>
          </a:p>
          <a:p>
            <a:pPr lvl="1"/>
            <a:r>
              <a:rPr lang="en-US" dirty="0" smtClean="0"/>
              <a:t>Allows farmers and/or middlemen to water down the milk while still satisfying requirements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31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did it get so bad?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Competition for milk-collection stations led to higher prices being paid by competitors</a:t>
            </a:r>
          </a:p>
          <a:p>
            <a:r>
              <a:rPr lang="en-US" dirty="0" smtClean="0"/>
              <a:t>Middle-men didn’t have the technology to test the milk</a:t>
            </a:r>
          </a:p>
          <a:p>
            <a:r>
              <a:rPr lang="en-US" dirty="0" smtClean="0"/>
              <a:t>Expansion of milk into new provinces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86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middlemen sentenced to death</a:t>
            </a:r>
          </a:p>
          <a:p>
            <a:r>
              <a:rPr lang="en-US" dirty="0" smtClean="0"/>
              <a:t>Dairy boss sentenced to life in prison</a:t>
            </a:r>
          </a:p>
          <a:p>
            <a:r>
              <a:rPr lang="en-US" dirty="0" smtClean="0"/>
              <a:t>Loss of goodwill</a:t>
            </a:r>
          </a:p>
          <a:p>
            <a:pPr lvl="1"/>
            <a:r>
              <a:rPr lang="en-US" dirty="0" err="1" smtClean="0"/>
              <a:t>BabyCare</a:t>
            </a:r>
            <a:r>
              <a:rPr lang="en-US" dirty="0" smtClean="0"/>
              <a:t> decided not to use Chinese milk products</a:t>
            </a:r>
          </a:p>
          <a:p>
            <a:r>
              <a:rPr lang="en-US" dirty="0" smtClean="0"/>
              <a:t>Not only dairy products, but candies, cookies, and chocolates imported from China were banned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15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</a:t>
            </a:r>
            <a:r>
              <a:rPr lang="en-US" dirty="0"/>
              <a:t>10 products that could possibly be affected by a problem in the U.S. milk supply chain. What would be the damages to an ice cream business that used contaminated milk in its manufacturing process? </a:t>
            </a:r>
            <a:endParaRPr lang="en-US" dirty="0" smtClean="0"/>
          </a:p>
          <a:p>
            <a:pPr lvl="1"/>
            <a:r>
              <a:rPr lang="en-US" dirty="0" smtClean="0"/>
              <a:t>Who </a:t>
            </a:r>
            <a:r>
              <a:rPr lang="en-US" dirty="0"/>
              <a:t>do you think should be held liable for such an issue?</a:t>
            </a:r>
          </a:p>
        </p:txBody>
      </p:sp>
    </p:spTree>
    <p:extLst>
      <p:ext uri="{BB962C8B-B14F-4D97-AF65-F5344CB8AC3E}">
        <p14:creationId xmlns:p14="http://schemas.microsoft.com/office/powerpoint/2010/main" val="11432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think a CRM system could have helped communicate issues in the milk production supply chain? </a:t>
            </a:r>
            <a:endParaRPr lang="en-US" dirty="0" smtClean="0"/>
          </a:p>
          <a:p>
            <a:pPr lvl="1"/>
            <a:r>
              <a:rPr lang="en-US" dirty="0" smtClean="0"/>
              <a:t>How </a:t>
            </a:r>
            <a:r>
              <a:rPr lang="en-US" dirty="0"/>
              <a:t>could a company use a CRM system to perform damage control after finding out about contaminated milk in the supply chain?</a:t>
            </a:r>
          </a:p>
        </p:txBody>
      </p:sp>
    </p:spTree>
    <p:extLst>
      <p:ext uri="{BB962C8B-B14F-4D97-AF65-F5344CB8AC3E}">
        <p14:creationId xmlns:p14="http://schemas.microsoft.com/office/powerpoint/2010/main" val="392487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agree with the Chinese court in sentencing of the middlemen to death and a dairy boss to life in prison for their roles in the milk contamination scandal? </a:t>
            </a:r>
            <a:endParaRPr lang="en-US" dirty="0" smtClean="0"/>
          </a:p>
          <a:p>
            <a:pPr lvl="1"/>
            <a:r>
              <a:rPr lang="en-US" dirty="0" smtClean="0"/>
              <a:t>Do </a:t>
            </a:r>
            <a:r>
              <a:rPr lang="en-US" dirty="0"/>
              <a:t>you think the United States should implement similar laws for unethical corporate behavior?</a:t>
            </a:r>
          </a:p>
        </p:txBody>
      </p:sp>
    </p:spTree>
    <p:extLst>
      <p:ext uri="{BB962C8B-B14F-4D97-AF65-F5344CB8AC3E}">
        <p14:creationId xmlns:p14="http://schemas.microsoft.com/office/powerpoint/2010/main" val="374897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67</TotalTime>
  <Words>412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Organic</vt:lpstr>
      <vt:lpstr>Got Milk?</vt:lpstr>
      <vt:lpstr>The Burgeoning Milk Business in China</vt:lpstr>
      <vt:lpstr>If it’s not Mela-yours, it must be Melamine</vt:lpstr>
      <vt:lpstr>Why Melamine?</vt:lpstr>
      <vt:lpstr>How did it get so bad?</vt:lpstr>
      <vt:lpstr>Outcome</vt:lpstr>
      <vt:lpstr>Question 1</vt:lpstr>
      <vt:lpstr>Question 2</vt:lpstr>
      <vt:lpstr>Question 3</vt:lpstr>
      <vt:lpstr>Question 4</vt:lpstr>
    </vt:vector>
  </TitlesOfParts>
  <Company>Northeastern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Got Milk?</dc:title>
  <dc:creator>Andrew Aken</dc:creator>
  <cp:lastModifiedBy>Windows User</cp:lastModifiedBy>
  <cp:revision>4</cp:revision>
  <dcterms:created xsi:type="dcterms:W3CDTF">2015-04-13T17:49:45Z</dcterms:created>
  <dcterms:modified xsi:type="dcterms:W3CDTF">2015-11-30T21:00:49Z</dcterms:modified>
</cp:coreProperties>
</file>